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4660"/>
  </p:normalViewPr>
  <p:slideViewPr>
    <p:cSldViewPr snapToGrid="0">
      <p:cViewPr varScale="1">
        <p:scale>
          <a:sx n="40" d="100"/>
          <a:sy n="40" d="100"/>
        </p:scale>
        <p:origin x="60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FB2-B54C-49A5-BFA1-CE0DA53797A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DDAA-215D-4959-8FC6-2FCAAEC7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5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FB2-B54C-49A5-BFA1-CE0DA53797A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DDAA-215D-4959-8FC6-2FCAAEC7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9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FB2-B54C-49A5-BFA1-CE0DA53797A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DDAA-215D-4959-8FC6-2FCAAEC7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1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FB2-B54C-49A5-BFA1-CE0DA53797A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DDAA-215D-4959-8FC6-2FCAAEC7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FB2-B54C-49A5-BFA1-CE0DA53797A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DDAA-215D-4959-8FC6-2FCAAEC7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8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FB2-B54C-49A5-BFA1-CE0DA53797A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DDAA-215D-4959-8FC6-2FCAAEC7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FB2-B54C-49A5-BFA1-CE0DA53797A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DDAA-215D-4959-8FC6-2FCAAEC7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1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FB2-B54C-49A5-BFA1-CE0DA53797A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DDAA-215D-4959-8FC6-2FCAAEC7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0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FB2-B54C-49A5-BFA1-CE0DA53797A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DDAA-215D-4959-8FC6-2FCAAEC7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0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FB2-B54C-49A5-BFA1-CE0DA53797A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DDAA-215D-4959-8FC6-2FCAAEC7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9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5FB2-B54C-49A5-BFA1-CE0DA53797A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DDAA-215D-4959-8FC6-2FCAAEC7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4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5FB2-B54C-49A5-BFA1-CE0DA53797A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DDAA-215D-4959-8FC6-2FCAAEC77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1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- Drain - Dry</a:t>
            </a:r>
            <a:endParaRPr lang="en-US" sz="8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Legislation and Regulations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object 5"/>
          <p:cNvSpPr/>
          <p:nvPr/>
        </p:nvSpPr>
        <p:spPr>
          <a:xfrm>
            <a:off x="10860023" y="5859779"/>
            <a:ext cx="1331975" cy="998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440871" y="6191113"/>
            <a:ext cx="896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TEMPLATE WILL BE AVAILABLE ONLINE PRIOR TO 2017 TRAINING SEASON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69" y="3106725"/>
            <a:ext cx="6621137" cy="21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85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Outline: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162" y="1454126"/>
            <a:ext cx="7367451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Aquatic Invasive Species Regulations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 Efforts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Exemptions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Standardizing Programs &amp; Importance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Stewards Role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Frequently Asked Questions</a:t>
            </a:r>
          </a:p>
        </p:txBody>
      </p:sp>
      <p:sp>
        <p:nvSpPr>
          <p:cNvPr id="4" name="object 5"/>
          <p:cNvSpPr/>
          <p:nvPr/>
        </p:nvSpPr>
        <p:spPr>
          <a:xfrm>
            <a:off x="10860023" y="5859779"/>
            <a:ext cx="1331975" cy="998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8180613" y="411479"/>
            <a:ext cx="3640836" cy="5448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1167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4356" y="500062"/>
            <a:ext cx="4845667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 Efforts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393" y="1825625"/>
            <a:ext cx="737960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Amendment to Article 3 of the Navigation Law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“AIS spread prevention signs at all public boat launches”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NYVRR Part 59.4 (NYSDEC)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9 NYCRR Part 377.1 (NYSOPRHP)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“AIS spread prevention regulations for boat launching/retrieving at DEC and Parks-owned sites”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0860023" y="5859779"/>
            <a:ext cx="1331975" cy="998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2" descr="Image of the Invasive Species Standard 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2" y="815709"/>
            <a:ext cx="4716881" cy="5543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07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Clean - Drain - Dry</vt:lpstr>
      <vt:lpstr>Presentation Outline:</vt:lpstr>
      <vt:lpstr>Regulatory Efforts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- Drain - Dry</dc:title>
  <dc:creator>Samantha Schultz</dc:creator>
  <cp:lastModifiedBy>Samantha Schultz</cp:lastModifiedBy>
  <cp:revision>1</cp:revision>
  <dcterms:created xsi:type="dcterms:W3CDTF">2019-05-14T00:59:26Z</dcterms:created>
  <dcterms:modified xsi:type="dcterms:W3CDTF">2019-05-14T01:02:53Z</dcterms:modified>
</cp:coreProperties>
</file>